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68" y="3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66121"/>
              </p:ext>
            </p:extLst>
          </p:nvPr>
        </p:nvGraphicFramePr>
        <p:xfrm>
          <a:off x="523844" y="1289889"/>
          <a:ext cx="9180544" cy="46231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10/02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11/02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12/02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13/02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COCO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INTEGRAL CACAU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310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ERVILHAS 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ABÓBORA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AZEITONA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CHICÓRIA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TIRAS REFOGADA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ARROZ DOCE C/ COCO RALADO E LEITE INTEGRAL ENRIQUECIDO C/ VITAMINAS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MINERAIS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C/ MUSSARELA, TOMATE E CEBOLA + SUCO NATURAL DE LARANJA C/ ACEROLA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C/ ERVILHAS, TOMATE, CEBOLA E CENOURA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UVA C/ MAÇA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PATÊ DE FRANGO + SUCO DE MANGA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FEVEREIRO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936482" y="6196959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6702</TotalTime>
  <Words>274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737</cp:revision>
  <dcterms:created xsi:type="dcterms:W3CDTF">2021-09-24T12:11:45Z</dcterms:created>
  <dcterms:modified xsi:type="dcterms:W3CDTF">2025-02-06T16:32:31Z</dcterms:modified>
</cp:coreProperties>
</file>