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12" y="216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140937"/>
              </p:ext>
            </p:extLst>
          </p:nvPr>
        </p:nvGraphicFramePr>
        <p:xfrm>
          <a:off x="523844" y="1289889"/>
          <a:ext cx="9180544" cy="46631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3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50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56687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24/02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25/02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26/02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27/02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28/02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746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APERITIVO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CASEIRO C/ MARGARINA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 MINERAIS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BOLO DE CHOCOLATE PÃO DE MEL</a:t>
                      </a:r>
                      <a:r>
                        <a:rPr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BATATA C/ REQUEIJÃO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BISCOITO SEQUILHOS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310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  <a:p>
                      <a:pPr algn="ctr"/>
                      <a:r>
                        <a:rPr lang="pt-BR" sz="1400" b="1" dirty="0"/>
                        <a:t>12:00H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BOVINA EM CUBOS COZIDA C/ CENOURA, CEBOLA E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TOMATE </a:t>
                      </a: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REPOLHO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SUÍNA EM CUBOS REFOGADA C/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ACELGA C/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TILÁPIA ENSOPADO C/ BATATA, PIMENTÃO AMARELO, AZEITONA E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PEPINO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EMPANADO DE FRANGO ASSADO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PURÊ DE BATATA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REPOLHO C/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OMELETE C/ MUSSARELA, TOMATE E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TOMATE C/ CEBOLA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  <a:p>
                      <a:pPr algn="ctr"/>
                      <a:r>
                        <a:rPr lang="pt-BR" sz="1400" b="1" dirty="0"/>
                        <a:t>15:00H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QUEIJO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CANJICA DE MILHO BRANCO C/ AMENDOIM E LEITE INTEGRAL ENRIQUECIDO C/ VITAMINAS E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QUIBE DE FORNO C/ MUSSARELA, TOMATE E CEBOLA + SUCO NATURAL DE LARANJA C/ ACEROLA + 01 FRUTA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 FRANGO DESFIADO C/ ERVILHAS, TOMATE, CEBOLA E CENOURA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 LARANJA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LEITE RECHEADO C/ PATÊ DE FRANGO</a:t>
                      </a:r>
                      <a:r>
                        <a:rPr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NATURAL DE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>
                <a:solidFill>
                  <a:srgbClr val="011327"/>
                </a:solidFill>
              </a:rPr>
              <a:t>FEVEREIRO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10 a 18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INTEGRAL - 2025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FUNDAMENTAL E MÉDIO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936482" y="6196959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6789</TotalTime>
  <Words>272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745</cp:revision>
  <dcterms:created xsi:type="dcterms:W3CDTF">2021-09-24T12:11:45Z</dcterms:created>
  <dcterms:modified xsi:type="dcterms:W3CDTF">2025-02-20T16:41:02Z</dcterms:modified>
</cp:coreProperties>
</file>