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657610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28/10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29/10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30/10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31/10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01/11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PONTO FACULTATIVO</a:t>
                      </a:r>
                      <a:endParaRPr lang="pt-BR" sz="1200" i="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BISCOITO TIPO SEQUILHOS + BEBIDA CHOCOLATE E MALTE ENRIQUECIDA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FRANGO EM TIRAS AO MOLHO C/ LEGUMES (TOMATE, CENOURA, ABORINHA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PATÊ DE ATUM + SUCO DE UVA C/ MAÇA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MACARRONADA + MOLHO DE CARNE DE CARNE MOÍDA C/ TOMATE, ERVILHA, CENOURA E CHEIRO-VERDE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143</Words>
  <Application>Microsoft Office PowerPoint</Application>
  <PresentationFormat>Papel A4 (210 x 297 mm)</PresentationFormat>
  <Paragraphs>33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94</cp:revision>
  <dcterms:created xsi:type="dcterms:W3CDTF">2021-09-24T14:10:32Z</dcterms:created>
  <dcterms:modified xsi:type="dcterms:W3CDTF">2024-10-23T16:02:03Z</dcterms:modified>
</cp:coreProperties>
</file>