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74" y="-62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12/09/2024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083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12/09/2024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12/09/2024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12/09/2024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12/09/2024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716754"/>
              </p:ext>
            </p:extLst>
          </p:nvPr>
        </p:nvGraphicFramePr>
        <p:xfrm>
          <a:off x="309530" y="1997394"/>
          <a:ext cx="9382157" cy="2323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8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60102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16/09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17/09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18/09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19/09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 dirty="0"/>
                        <a:t>20/09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5884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DA MANHÃ/TARDE/NOITE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BISCOITO SALGADO INTEGRAL + LEITE INTEGRAL C/ CACAU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ARROZ C/ BRÓCOLIS + STROGONOFF DE FRANGO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PÃO DE LEITE RECHEADO C/ MARGARINA + LEITE INTEGRAL C/ CACAU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MACARRONADA C/ MOLHO DE CARNE MOÍDA E LEGUMES (TOMATE, CHUCHU, CENOURA, AZEITONA E CHEIRO-VERDE)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PÃO DE LEITE RECHEADO C/ MOLHO DE FRANGO DESFIADO + SUCO DE LARANJA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667380" y="500042"/>
            <a:ext cx="2643206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SETEMBRO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523844" y="6072206"/>
            <a:ext cx="7500990" cy="482722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 </a:t>
            </a:r>
          </a:p>
          <a:p>
            <a:r>
              <a:rPr lang="pt-BR" sz="1300" b="1" dirty="0"/>
              <a:t>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49651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ETÁRIA:ACIMA 11  ANOS</a:t>
            </a:r>
          </a:p>
          <a:p>
            <a:pPr algn="just"/>
            <a:endParaRPr lang="pt-BR" sz="1250" b="1" dirty="0"/>
          </a:p>
        </p:txBody>
      </p:sp>
      <p:sp>
        <p:nvSpPr>
          <p:cNvPr id="15" name="Retângulo 14"/>
          <p:cNvSpPr/>
          <p:nvPr/>
        </p:nvSpPr>
        <p:spPr>
          <a:xfrm>
            <a:off x="3809992" y="1214422"/>
            <a:ext cx="2223128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     PERÍODO PARCIAL - 2024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6" y="714356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 ENSINO FUNDAMENTAL – MÉDIO E EJA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09530" y="4500570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8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881034" y="5357826"/>
            <a:ext cx="2357454" cy="1675367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310586" y="142852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0586" y="142852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147</Words>
  <Application>Microsoft Office PowerPoint</Application>
  <PresentationFormat>Papel A4 (210 x 297 mm)</PresentationFormat>
  <Paragraphs>30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Architect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167</cp:revision>
  <dcterms:created xsi:type="dcterms:W3CDTF">2021-09-24T14:10:32Z</dcterms:created>
  <dcterms:modified xsi:type="dcterms:W3CDTF">2024-09-12T11:53:48Z</dcterms:modified>
</cp:coreProperties>
</file>