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9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27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7C602-2DB7-487B-9781-725C009E3C1F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450BC-B538-48C7-B41F-30054E0FA9C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00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42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chemeClr val="bg1"/>
                </a:solidFill>
              </a:rPr>
              <a:t>OBS. CARDÁPIO SUJEITO A ALTERAÇÃO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2582-BB68-4BDB-9A7E-55DFB20598D6}" type="datetimeFigureOut">
              <a:rPr lang="pt-BR" smtClean="0"/>
              <a:pPr/>
              <a:t>22/11/2024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95415" y="142852"/>
            <a:ext cx="5545838" cy="713555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PROGRAMA NACIONAL DE ALIMENTAÇÃO ESCOLAR – PNAE</a:t>
            </a:r>
            <a:endParaRPr lang="pt-BR" sz="1000" dirty="0">
              <a:latin typeface="+mj-lt"/>
            </a:endParaRPr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45" y="142852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40550"/>
              </p:ext>
            </p:extLst>
          </p:nvPr>
        </p:nvGraphicFramePr>
        <p:xfrm>
          <a:off x="153836" y="1425624"/>
          <a:ext cx="9579667" cy="4839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6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3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1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986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Segunda</a:t>
                      </a:r>
                    </a:p>
                    <a:p>
                      <a:pPr algn="ctr"/>
                      <a:r>
                        <a:rPr lang="pt-BR" sz="1200" dirty="0"/>
                        <a:t>25/11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Terça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26/11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Quarta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27/11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Quinta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28/11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Sexta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29/11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90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CAFÉ</a:t>
                      </a:r>
                      <a:r>
                        <a:rPr lang="pt-BR" sz="1100" baseline="0" dirty="0"/>
                        <a:t> DA MANHÃ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aseline="0" dirty="0"/>
                        <a:t>FLOCOS  DE CEREAIS S/ AÇUCAR C/ BANANA E MAÇÃ EM CUBINHOS + LEITE INTEGRAL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PÃO CASEIRO C/ MANTEIGA</a:t>
                      </a:r>
                      <a:r>
                        <a:rPr lang="pt-BR" sz="900" baseline="0" dirty="0"/>
                        <a:t>  </a:t>
                      </a:r>
                      <a:r>
                        <a:rPr lang="pt-BR" sz="900" dirty="0"/>
                        <a:t>+ LEITE INTEGRAL C/ CACAU</a:t>
                      </a:r>
                      <a:r>
                        <a:rPr lang="pt-BR" sz="900" baseline="0" dirty="0"/>
                        <a:t> EM PÓ ENRIQUECIDO</a:t>
                      </a:r>
                      <a:r>
                        <a:rPr lang="pt-BR" sz="900" dirty="0"/>
                        <a:t>  + 01 FRUTA</a:t>
                      </a:r>
                      <a:endParaRPr lang="pt-BR" sz="9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PAOZINHO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CENOURA 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LEITE INTEGRAL BATIDO COM FRUTAS 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BOLO</a:t>
                      </a:r>
                      <a:r>
                        <a:rPr lang="pt-BR" sz="900" b="0" baseline="0" dirty="0">
                          <a:latin typeface="+mn-lt"/>
                        </a:rPr>
                        <a:t> DE CHOCOLATE </a:t>
                      </a:r>
                      <a:r>
                        <a:rPr lang="pt-BR" sz="900" b="0" dirty="0">
                          <a:latin typeface="+mn-lt"/>
                        </a:rPr>
                        <a:t>C/ AMEIXA  PRETA + LEITE</a:t>
                      </a:r>
                      <a:r>
                        <a:rPr lang="pt-BR" sz="900" b="0" baseline="0" dirty="0">
                          <a:latin typeface="+mn-lt"/>
                        </a:rPr>
                        <a:t> INTEGRAL BATIDO C/ CACAU</a:t>
                      </a:r>
                      <a:r>
                        <a:rPr lang="pt-BR" sz="900" b="0" dirty="0">
                          <a:latin typeface="+mn-lt"/>
                        </a:rPr>
                        <a:t>  + 01 FRUTA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latin typeface="+mn-lt"/>
                        </a:rPr>
                        <a:t>CONSELHO ESCOLAR</a:t>
                      </a: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4689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ALMOÇO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FEIJÃO COMUM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ALMONDEGAS AO MOLHO C/ CEBOLA, CENOURA, TOMATE E CHEIRO VERDE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CREME</a:t>
                      </a:r>
                      <a:r>
                        <a:rPr lang="pt-BR" sz="90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DE MILHO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SALADA DE TOMATE C/ CEBOLA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96997" marR="969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C/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ERVILHA 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PRETO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COXINHA DA ASA NO MOLHO C/ TOMATE, CEBOLA E CHEIRO  VERDE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P0LENTA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SIMPLES</a:t>
                      </a: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/>
                        <a:t>SALADA DE BETERRABA C/ CEBOLA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COMUM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OVOS MEXIDOS C/ MUSSARELA,</a:t>
                      </a:r>
                      <a:r>
                        <a:rPr lang="pt-BR" sz="90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TOMATE, CEBOLA E CHEIRO VERDE.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LEGUMES REFOGADOS (CENOURA,BATATA,</a:t>
                      </a:r>
                      <a:r>
                        <a:rPr lang="pt-BR" sz="90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VAGEM)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DE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ACELGA </a:t>
                      </a: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/>
                        <a:t>ARROZ</a:t>
                      </a:r>
                      <a:r>
                        <a:rPr lang="pt-BR" sz="900" baseline="0" dirty="0"/>
                        <a:t> BRANCO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aseline="0" dirty="0"/>
                        <a:t>STROGONOFF DE FRANGO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aseline="0" dirty="0"/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aseline="0" dirty="0"/>
                        <a:t>ABOBRINHA REFOGADA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SALADA DE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REPOLHO C/ CENOURA RALADA </a:t>
                      </a: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*FEIJÃO OPCIONAL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000" b="1" dirty="0">
                          <a:latin typeface="+mn-lt"/>
                        </a:rPr>
                        <a:t>CONSELHO ESCOLAR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000" b="1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70382" marR="703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760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LANCHE DA TARDE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PÃO CASEIRO C/ REQUEIJÃO</a:t>
                      </a:r>
                      <a:r>
                        <a:rPr lang="pt-BR" sz="900" baseline="0" dirty="0"/>
                        <a:t>  </a:t>
                      </a:r>
                      <a:r>
                        <a:rPr lang="pt-BR" sz="900" dirty="0"/>
                        <a:t>+ SUCO</a:t>
                      </a:r>
                      <a:r>
                        <a:rPr lang="pt-BR" sz="900" baseline="0" dirty="0"/>
                        <a:t> NATURAL LARANJA C/ ACEROLA  (</a:t>
                      </a:r>
                      <a:r>
                        <a:rPr lang="pt-BR" sz="900" baseline="0"/>
                        <a:t>POLPA) + 01 FRUTA</a:t>
                      </a:r>
                      <a:endParaRPr lang="pt-BR" sz="9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BOLO DE BANANA C/ AVEIA  S/</a:t>
                      </a:r>
                      <a:r>
                        <a:rPr lang="pt-BR" sz="900" baseline="0" dirty="0"/>
                        <a:t> AÇUCAR + LEITE INTEGRAL C/ CACAU </a:t>
                      </a:r>
                      <a:endParaRPr lang="pt-BR" sz="900" b="0" baseline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QUIBE DE ASSADEIRA  RECHEADO C/ LEGUMES CEBOLA E CHEIRO VERDE + SUCO </a:t>
                      </a:r>
                      <a:r>
                        <a:rPr lang="pt-BR" sz="900" baseline="0" dirty="0"/>
                        <a:t> NATURAL LARANJA C/ CENORA 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PAOZINHO DE LEITE COM MANTEIGA</a:t>
                      </a:r>
                      <a:r>
                        <a:rPr lang="pt-BR" sz="900" b="1" dirty="0">
                          <a:latin typeface="+mn-lt"/>
                        </a:rPr>
                        <a:t> </a:t>
                      </a:r>
                      <a:r>
                        <a:rPr lang="pt-BR" sz="900" b="0" dirty="0">
                          <a:latin typeface="+mn-lt"/>
                        </a:rPr>
                        <a:t>+</a:t>
                      </a:r>
                      <a:r>
                        <a:rPr lang="pt-BR" sz="900" b="0" baseline="0" dirty="0">
                          <a:latin typeface="+mn-lt"/>
                        </a:rPr>
                        <a:t> LEITE INTEGRAL BATIDO C/ FRUTAS</a:t>
                      </a:r>
                      <a:endParaRPr lang="pt-BR" sz="800" b="1" baseline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latin typeface="+mn-lt"/>
                        </a:rPr>
                        <a:t>CONSELHO ESCOLAR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51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JANTAR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CANJA DE ARROZ C/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CARNE DE FRANGO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EM CUBINHOS, TOMATE, ABOBRINHA, BATATA, CENOURA 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/>
                        <a:t>SOPA DE MACARRÃO  C/  FEIJÃO, CARNE</a:t>
                      </a:r>
                      <a:r>
                        <a:rPr lang="pt-BR" sz="900" kern="1200" baseline="0" dirty="0"/>
                        <a:t> BOVINA E   LEGUMES (BATATA DOCE, CHUCHU E ABOBRINHA) </a:t>
                      </a:r>
                      <a:endParaRPr lang="pt-BR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baseline="0" dirty="0"/>
                        <a:t>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FUBA COM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CARNE BOVINA, COUVE PICADINHA, TOMATE E CHEIRO VERDE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MACARRONADA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 MOLHO DE </a:t>
                      </a:r>
                      <a:r>
                        <a:rPr lang="pt-BR" sz="900" b="1" baseline="0" dirty="0">
                          <a:latin typeface="+mn-lt"/>
                          <a:ea typeface="Times New Roman"/>
                          <a:cs typeface="Times New Roman"/>
                        </a:rPr>
                        <a:t>CARNE MOIDA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C/ CEBOLA, TOMATE E CHEIRO VERDE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* ARROZ/FEIJÃO OPCIONAL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latin typeface="+mn-lt"/>
                        </a:rPr>
                        <a:t>CONSELHO ESCOLAR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5385049" y="214295"/>
            <a:ext cx="2736304" cy="1606107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400" b="1" dirty="0">
                <a:solidFill>
                  <a:srgbClr val="011327"/>
                </a:solidFill>
              </a:rPr>
              <a:t>MÊS DE NOVEMBRO</a:t>
            </a:r>
          </a:p>
          <a:p>
            <a:pPr algn="ctr"/>
            <a:r>
              <a:rPr lang="pt-BR" sz="2400" b="1" dirty="0">
                <a:solidFill>
                  <a:srgbClr val="011327"/>
                </a:solidFill>
              </a:rPr>
              <a:t> 2024</a:t>
            </a:r>
          </a:p>
          <a:p>
            <a:pPr algn="ctr"/>
            <a:r>
              <a:rPr lang="pt-BR" sz="2700" b="1" dirty="0">
                <a:solidFill>
                  <a:srgbClr val="011327"/>
                </a:solidFill>
              </a:rPr>
              <a:t> </a:t>
            </a:r>
            <a:endParaRPr lang="pt-BR" sz="32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66654" y="6500834"/>
            <a:ext cx="7500990" cy="236501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000" b="1" dirty="0">
                <a:latin typeface="+mj-lt"/>
              </a:rPr>
              <a:t>NUTRICIONISTA : EDUARDO PIMENTEL NICOLOSI  - CRN3:11161</a:t>
            </a:r>
            <a:endParaRPr lang="pt-BR" sz="1000" dirty="0">
              <a:latin typeface="+mj-lt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66852" y="714356"/>
            <a:ext cx="1700239" cy="3290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+mj-lt"/>
              </a:rPr>
              <a:t>ZONA URBANA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595415" y="1000110"/>
            <a:ext cx="1771676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FAIXA ETÁRIA 1 a 3 anos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609693" y="555873"/>
            <a:ext cx="3629066" cy="309580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50" b="1" dirty="0">
                <a:latin typeface="+mj-lt"/>
              </a:rPr>
              <a:t>CARDÁPIO: CRECHE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52802" y="1061794"/>
            <a:ext cx="1700239" cy="5195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PERIODO INTEGRAL</a:t>
            </a:r>
          </a:p>
          <a:p>
            <a:pPr algn="just"/>
            <a:endParaRPr lang="pt-BR" sz="1000" b="1" dirty="0">
              <a:latin typeface="+mj-lt"/>
            </a:endParaRPr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32845" y="6135412"/>
            <a:ext cx="1016774" cy="722588"/>
          </a:xfrm>
          <a:prstGeom prst="rect">
            <a:avLst/>
          </a:prstGeom>
          <a:noFill/>
        </p:spPr>
      </p:pic>
      <p:sp>
        <p:nvSpPr>
          <p:cNvPr id="20" name="Retângulo 19"/>
          <p:cNvSpPr/>
          <p:nvPr/>
        </p:nvSpPr>
        <p:spPr>
          <a:xfrm>
            <a:off x="6810388" y="6286520"/>
            <a:ext cx="285752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24" y="71414"/>
          <a:ext cx="1143031" cy="109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24" y="71414"/>
                        <a:ext cx="1143031" cy="109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376</Words>
  <Application>Microsoft Office PowerPoint</Application>
  <PresentationFormat>Papel A4 (210 x 297 mm)</PresentationFormat>
  <Paragraphs>88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290</cp:revision>
  <cp:lastPrinted>2024-09-11T11:17:07Z</cp:lastPrinted>
  <dcterms:created xsi:type="dcterms:W3CDTF">2021-09-24T14:09:26Z</dcterms:created>
  <dcterms:modified xsi:type="dcterms:W3CDTF">2024-11-22T11:22:46Z</dcterms:modified>
</cp:coreProperties>
</file>