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513594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14/10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15/10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16/10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17/10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18/10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FRANGO DESFIADO E LEGUMES (TOMATE, CENOURA, ERVILHA, CEBOLA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PONTO FACULTATIVO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(DIA DO PROFESSOR)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C/ MOLHO DE CARNE BOVINA EM TIRAS E LEGUMES (CENOURA, ABOBRINHA, TOMATE, ERVILHA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CANJICA DE MILHO BRANCO REDUZIDA EM AÇÚCAR C/ AMENDOIM E LEITE INTEGRAL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161</Words>
  <Application>Microsoft Office PowerPoint</Application>
  <PresentationFormat>Papel A4 (210 x 297 mm)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134</cp:revision>
  <dcterms:created xsi:type="dcterms:W3CDTF">2021-09-24T14:10:32Z</dcterms:created>
  <dcterms:modified xsi:type="dcterms:W3CDTF">2024-10-10T11:29:39Z</dcterms:modified>
</cp:coreProperties>
</file>