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7024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12/11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13/11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14/11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CHUCHU,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REQUEIJÃO + LEITE INTEGRAL C/ CACAU ENRIQUECIDO C/ VITAMINAS E MINERAIS 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COMUM C/ CARNE BOVINA EM TIRAS, BATATA, ABÓBORA,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FERIADO NACIONAL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152</Words>
  <Application>Microsoft Office PowerPoint</Application>
  <PresentationFormat>Papel A4 (210 x 297 mm)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139</cp:revision>
  <dcterms:created xsi:type="dcterms:W3CDTF">2021-09-24T14:10:32Z</dcterms:created>
  <dcterms:modified xsi:type="dcterms:W3CDTF">2024-11-05T16:06:20Z</dcterms:modified>
</cp:coreProperties>
</file>