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48" y="-39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04/12/2024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340286"/>
              </p:ext>
            </p:extLst>
          </p:nvPr>
        </p:nvGraphicFramePr>
        <p:xfrm>
          <a:off x="416496" y="1356702"/>
          <a:ext cx="9254262" cy="47537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3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09/12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10/12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11/12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12/12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13/12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6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FLOCOS DE CEREAIS SEM AÇÚCAR + BEBIDA TIPO IOGURTE MORANGO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MARGARINA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BOLO DE COCO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BISCOITO SALGADO APERITIVO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CONSELHO FINAL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OMELETE C/ MUSSARELA, CENOURA E TOMATE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PRETO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CUBOS REFOGADO C/ SELETA DE LEGUMES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 DE BATATA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TILÁPIA ENSOPADO C/ BATATA E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ERVILHAS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 C/ CENOURA RALADINHA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STROGONOFF DE CARNE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CONSELHO FINAL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MOLHO DE CARNE MOÍDA + SUCO DE CAJÚ ENRIQUECIDO C/ VITAMINAS 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QUEIJO + BEBIDA IOGURTE SALADA DE FRUTAS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MOLHO DE FRANGO DESFIADO + SUCO DE LARANJA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ARROZ DOCE C/ COCO RALADO E LEITE INTEGRAL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CONSELHO FINAL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DEZEMBRO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04 a 17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INTEGRAL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306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Architect</vt:lpstr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435</cp:revision>
  <dcterms:created xsi:type="dcterms:W3CDTF">2021-09-24T12:11:45Z</dcterms:created>
  <dcterms:modified xsi:type="dcterms:W3CDTF">2024-12-04T13:09:16Z</dcterms:modified>
</cp:coreProperties>
</file>