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579493"/>
              </p:ext>
            </p:extLst>
          </p:nvPr>
        </p:nvGraphicFramePr>
        <p:xfrm>
          <a:off x="309530" y="1997394"/>
          <a:ext cx="9382157" cy="243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14/10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15/10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16/10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17/10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18/10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0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FLOCOS DE CEREAIS TIPO SUCRILHOS SEM AÇÚCAR + BEBIDA TIPO IOGURTE MORANGO ENRIQUECIDA C/ VITAMINAS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PONTO FACULTATIVO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(DIA DO PROFESSOR)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REQUEIJÃO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BRANCO C/ MOLHO DE FRANGO EM TIRAS E LEGUMES (CENOURA, ABOBRINHA, TOMATE, ERVILHA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PATÊ DE FRANGO + SUCO DE LARANJA C/ ACEROLA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>
                <a:solidFill>
                  <a:schemeClr val="bg1"/>
                </a:solidFill>
              </a:rPr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0968" y="4714884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150</Words>
  <Application>Microsoft Office PowerPoint</Application>
  <PresentationFormat>Papel A4 (210 x 297 mm)</PresentationFormat>
  <Paragraphs>33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92</cp:revision>
  <dcterms:created xsi:type="dcterms:W3CDTF">2021-09-24T14:10:32Z</dcterms:created>
  <dcterms:modified xsi:type="dcterms:W3CDTF">2024-10-10T11:28:49Z</dcterms:modified>
</cp:coreProperties>
</file>