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263343"/>
              </p:ext>
            </p:extLst>
          </p:nvPr>
        </p:nvGraphicFramePr>
        <p:xfrm>
          <a:off x="309530" y="1997394"/>
          <a:ext cx="9382157" cy="250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23/09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24/09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25/09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26/09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27/09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CARNE BOVINA EM TIRAS AO MOLHO C/ LEGUMES (TOMATE, CENOURA, ABOBRINHA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PATÊ DE ATUM + SUCO DE LARANJA C/ ACEROLA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POLENTA C/ MOLHO DE FRANGO DESFIADO E LEGUMES (CENOURA, ABOBRINHA, TOMATE, ERVILHA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MUSSARELA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FLOCOS DE CEREAIS TIPO SUCRILHOS S/ AÇÚCAR + BEBIDA TIPO IOGURTE MORANGO ENRIQUECIDA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160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131</cp:revision>
  <dcterms:created xsi:type="dcterms:W3CDTF">2021-09-24T14:10:32Z</dcterms:created>
  <dcterms:modified xsi:type="dcterms:W3CDTF">2024-09-20T12:55:30Z</dcterms:modified>
</cp:coreProperties>
</file>