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39007"/>
              </p:ext>
            </p:extLst>
          </p:nvPr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23/09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24/09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25/09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26/09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27/09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030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BEBIDA NAPOLITANO ENRIQUECIDA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CARNE BOVINA EM TIRAS AO MOLHO C/ LEGUMES (TOMATE,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FRANGO EM TIRAS E LEGUMES (CENOURA, ABOBRINHA, TOMATE, ERVILHA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SUCO DE LARANJA C/ ACEROLA ENRIQUECIDO C/ VITAMINAS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157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88</cp:revision>
  <dcterms:created xsi:type="dcterms:W3CDTF">2021-09-24T14:10:32Z</dcterms:created>
  <dcterms:modified xsi:type="dcterms:W3CDTF">2024-09-20T12:47:54Z</dcterms:modified>
</cp:coreProperties>
</file>