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912" y="1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13/11/2024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15063"/>
              </p:ext>
            </p:extLst>
          </p:nvPr>
        </p:nvGraphicFramePr>
        <p:xfrm>
          <a:off x="154629" y="1244853"/>
          <a:ext cx="9579667" cy="51323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0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8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9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3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621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100" dirty="0" smtClean="0"/>
                        <a:t>18/11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19/11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20/11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21/11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22/11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128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GELEIA SABOR MORANGO SEM ADIÇÃO DE AÇUCAR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INTEGRAKL COM CACAU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 smtClean="0">
                          <a:latin typeface="+mn-lt"/>
                        </a:rPr>
                        <a:t>FERIADO</a:t>
                      </a:r>
                      <a:endParaRPr lang="pt-BR" sz="10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MANTEIGA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latin typeface="+mn-lt"/>
                        </a:rPr>
                        <a:t>BOLO</a:t>
                      </a:r>
                      <a:r>
                        <a:rPr lang="pt-BR" sz="800" b="0" baseline="0" dirty="0" smtClean="0">
                          <a:latin typeface="+mn-lt"/>
                        </a:rPr>
                        <a:t> DE CACAU </a:t>
                      </a:r>
                      <a:r>
                        <a:rPr lang="pt-BR" sz="8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800" b="0" baseline="0" dirty="0" smtClean="0">
                          <a:latin typeface="+mn-lt"/>
                        </a:rPr>
                        <a:t> INTEGRAL BATIDO C/ MAÇÃ E MAMÃO 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154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/>
                        <a:t>ARROZ</a:t>
                      </a:r>
                      <a:r>
                        <a:rPr lang="pt-BR" sz="900" baseline="0" dirty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baseline="0" dirty="0"/>
                        <a:t>STROGONOFF DE CARNE DE CARNE BOVINA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600" baseline="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/>
                        <a:t>FAROFA DE  ABOBRINHA C/ </a:t>
                      </a:r>
                      <a:r>
                        <a:rPr lang="pt-BR" sz="900" baseline="0" dirty="0" smtClean="0"/>
                        <a:t>ERVILHA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600" baseline="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8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ERVILHA)</a:t>
                      </a:r>
                      <a:endParaRPr lang="pt-BR" sz="8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(CENOURA, BATATA, TOMATE, ERVILHA, BROCOLIS)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AZEITONA 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dirty="0" smtClean="0">
                          <a:latin typeface="+mn-lt"/>
                        </a:rPr>
                        <a:t>FERIADO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CENORA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BETERRABA C/ CEBOLA</a:t>
                      </a:r>
                      <a:endParaRPr lang="pt-BR" sz="800" b="1" baseline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DE PANELA ACEBOLADA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REPOLHO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REFOGADO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TOMATE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GELEIA SABOR MORANGO SEM ADIÇÃO DE AÇUCAR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CUSCUZ DE FRANGO </a:t>
                      </a:r>
                      <a:r>
                        <a:rPr lang="pt-BR" sz="800" b="0" dirty="0" smtClean="0">
                          <a:latin typeface="+mn-lt"/>
                        </a:rPr>
                        <a:t>C/</a:t>
                      </a:r>
                      <a:r>
                        <a:rPr lang="pt-BR" sz="800" b="0" baseline="0" dirty="0" smtClean="0">
                          <a:latin typeface="+mn-lt"/>
                        </a:rPr>
                        <a:t> (TOMATE,BATATA,ERVILHA CENOURA, MILHO VERDE, AZEITONA 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baseline="0" dirty="0" smtClean="0">
                          <a:latin typeface="+mn-lt"/>
                        </a:rPr>
                        <a:t>+ SUCO  SABOR MANGA  (</a:t>
                      </a:r>
                      <a:r>
                        <a:rPr lang="pt-BR" sz="700" b="0" baseline="0" dirty="0" smtClean="0">
                          <a:latin typeface="+mn-lt"/>
                        </a:rPr>
                        <a:t>POLPA )</a:t>
                      </a:r>
                      <a:endParaRPr lang="pt-BR" sz="7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 smtClean="0">
                          <a:latin typeface="+mn-lt"/>
                        </a:rPr>
                        <a:t>FERIADO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E LEITE INTEGRAL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  C/ MUSSARELA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baseline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2306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</a:t>
                      </a:r>
                      <a:r>
                        <a:rPr lang="pt-BR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FRANGO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MACARRÃO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CENOURA, BATATA DOCE, ABOBRINHA</a:t>
                      </a:r>
                      <a:r>
                        <a:rPr lang="pt-BR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ESPINAFRE</a:t>
                      </a:r>
                      <a:r>
                        <a:rPr lang="pt-BR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MACARRÃO, 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BOVINA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  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 smtClean="0">
                          <a:latin typeface="+mn-lt"/>
                        </a:rPr>
                        <a:t>FERIADO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BOVINA MOIDA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COUVE PICADINHA,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SUINA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TOMATE, COUVE E CHEIRO VERDE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457056" y="214294"/>
            <a:ext cx="2609793" cy="1129053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NOVEMBRO 2024</a:t>
            </a:r>
          </a:p>
          <a:p>
            <a:pPr algn="ctr"/>
            <a:r>
              <a:rPr lang="pt-BR" sz="2000" b="1" dirty="0" smtClean="0">
                <a:solidFill>
                  <a:srgbClr val="011327"/>
                </a:solidFill>
              </a:rPr>
              <a:t> </a:t>
            </a:r>
            <a:endParaRPr lang="pt-BR" sz="20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54629" y="642785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424608" y="980592"/>
            <a:ext cx="1942483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821530"/>
            <a:ext cx="1785957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11225" y="6089643"/>
            <a:ext cx="1205746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</a:t>
            </a:r>
            <a:r>
              <a:rPr lang="pt-BR" sz="1300" b="1" dirty="0"/>
              <a:t>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371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340</cp:revision>
  <cp:lastPrinted>2023-05-16T19:00:20Z</cp:lastPrinted>
  <dcterms:created xsi:type="dcterms:W3CDTF">2021-09-24T14:09:26Z</dcterms:created>
  <dcterms:modified xsi:type="dcterms:W3CDTF">2024-11-13T13:44:39Z</dcterms:modified>
</cp:coreProperties>
</file>