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8" y="-39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1749"/>
              </p:ext>
            </p:extLst>
          </p:nvPr>
        </p:nvGraphicFramePr>
        <p:xfrm>
          <a:off x="595282" y="1357298"/>
          <a:ext cx="8929750" cy="51206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21/10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22/10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23/10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24/10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25/10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INTEGRAL CACAU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PRESUNTO + BEBIDA COCO E ABACAXI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 DE FUBA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MARGARINA + BEBIDA MOCACCINO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68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REFOGADO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 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COZIDA C/ TOMATE,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 E AZEITONA PRETA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TOMATE CEREJA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ACEBOLADA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MANDIOCA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MOLHO DE FRANGO DESFIADO + SUCO DE LARANJA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QUEIJO + BEBIDA NAPOLITANO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SALGADO INTEGRAL + LEITE INTEGRAL C/ CACAU EM PÓ ENRIQUECIDO C/ VITAMINAS E MINERAIS 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+ 01 FRUTA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MOLHO DE CARNE MOÍDA + SUCO DE UVA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FRANCÊS RECHEADO C/ MUSSARELA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369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425</cp:revision>
  <dcterms:created xsi:type="dcterms:W3CDTF">2021-09-24T12:11:45Z</dcterms:created>
  <dcterms:modified xsi:type="dcterms:W3CDTF">2024-10-17T12:33:11Z</dcterms:modified>
</cp:coreProperties>
</file>