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85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06/11/2024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06/11/2024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796785"/>
              </p:ext>
            </p:extLst>
          </p:nvPr>
        </p:nvGraphicFramePr>
        <p:xfrm>
          <a:off x="166654" y="1296569"/>
          <a:ext cx="9579667" cy="45431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771339"/>
                <a:gridCol w="1728192"/>
                <a:gridCol w="1621483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11/11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12/11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13/11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14/11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15/11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3243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MANTEIGA</a:t>
                      </a:r>
                      <a:r>
                        <a:rPr lang="pt-BR" sz="900" baseline="0" dirty="0" smtClean="0"/>
                        <a:t>  </a:t>
                      </a:r>
                      <a:r>
                        <a:rPr lang="pt-BR" sz="900" dirty="0" smtClean="0"/>
                        <a:t>+ LEITE INTEGRAL C/ CACAU</a:t>
                      </a:r>
                      <a:r>
                        <a:rPr lang="pt-BR" sz="900" baseline="0" dirty="0" smtClean="0"/>
                        <a:t> EM PÓ ENRIQUECIDO</a:t>
                      </a:r>
                      <a:r>
                        <a:rPr lang="pt-BR" sz="900" dirty="0" smtClean="0"/>
                        <a:t>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CACAU </a:t>
                      </a:r>
                      <a:r>
                        <a:rPr lang="pt-BR" sz="900" b="0" dirty="0" smtClean="0">
                          <a:latin typeface="+mn-lt"/>
                        </a:rPr>
                        <a:t>C/ UVA</a:t>
                      </a:r>
                      <a:r>
                        <a:rPr lang="pt-BR" sz="900" b="0" baseline="0" dirty="0" smtClean="0">
                          <a:latin typeface="+mn-lt"/>
                        </a:rPr>
                        <a:t> PASSA ESCURA </a:t>
                      </a:r>
                      <a:r>
                        <a:rPr lang="pt-BR" sz="900" b="0" dirty="0" smtClean="0">
                          <a:latin typeface="+mn-lt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PAOZINHO DE BATATA + LEITE  INTEGRAL BATIDO C/ MAMÃO E MAÇÃ 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 DE BANANA C/ AVEIA  S/</a:t>
                      </a:r>
                      <a:r>
                        <a:rPr lang="pt-BR" sz="900" baseline="0" dirty="0" smtClean="0"/>
                        <a:t> AÇUCAR + LEITE INTEGRAL C/ CACAU 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baseline="0" dirty="0" smtClean="0">
                          <a:latin typeface="+mn-lt"/>
                        </a:rPr>
                        <a:t>FERIADO</a:t>
                      </a:r>
                      <a:endParaRPr lang="pt-BR" sz="10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39862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ALMONDEGAS AO MOLHO C/ CEBOLA, CENOURA,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POLENTA SIMPLES </a:t>
                      </a: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BROCOLIS C/ CEBOLA 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dirty="0" smtClean="0"/>
                        <a:t>ARROZ</a:t>
                      </a:r>
                      <a:r>
                        <a:rPr lang="pt-BR" sz="800" b="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 smtClean="0"/>
                        <a:t>STROGONOFF DE CARNE 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 smtClean="0"/>
                        <a:t>FAROFA DE CENOURA  COM CEBOLA, AZEITONA E CHEIRO VERDE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 smtClean="0"/>
                        <a:t>SALADA DE  REPOLHO C/ CEBOLA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*FEIJAO OPCIONAL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</a:rPr>
                        <a:t>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</a:rPr>
                        <a:t>FEIJÃO COMUM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effectLst/>
                        </a:rPr>
                        <a:t>OVOS MEXIDOS C/  ERVILHA,</a:t>
                      </a:r>
                      <a:r>
                        <a:rPr lang="pt-BR" sz="900" b="0" baseline="0" dirty="0" smtClean="0">
                          <a:effectLst/>
                        </a:rPr>
                        <a:t> </a:t>
                      </a:r>
                      <a:r>
                        <a:rPr lang="pt-BR" sz="900" b="0" dirty="0" smtClean="0">
                          <a:effectLst/>
                        </a:rPr>
                        <a:t>TOMATE, ESPINAFRE,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</a:rPr>
                        <a:t>CREME DE MILHO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/>
                        <a:t>SALADA DE </a:t>
                      </a:r>
                      <a:r>
                        <a:rPr lang="pt-BR" sz="900" b="0" baseline="0" dirty="0" smtClean="0"/>
                        <a:t>ALFACE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SUINA EM CUBO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COZIDA COM MANDIOCA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TOMATE C/ CEBOLA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baseline="0" dirty="0" smtClean="0">
                          <a:latin typeface="+mn-lt"/>
                        </a:rPr>
                        <a:t>FERIADO</a:t>
                      </a:r>
                      <a:endParaRPr lang="pt-BR" sz="1000" b="0" baseline="0" dirty="0" smtClean="0">
                        <a:latin typeface="+mn-lt"/>
                      </a:endParaRPr>
                    </a:p>
                  </a:txBody>
                  <a:tcPr marL="70382" marR="70382" marT="0" marB="0"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baseline="0" dirty="0" smtClean="0">
                          <a:latin typeface="+mn-lt"/>
                        </a:rPr>
                        <a:t>PÃO DE QUEIJO  +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SUCO  NATURAL SABOR MANGA </a:t>
                      </a:r>
                      <a:r>
                        <a:rPr lang="pt-BR" sz="8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 POLPA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 </a:t>
                      </a: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QUIBE DE ASSADEIRA  RECHEADO C/ LEGUMES CEBOLA E CHEIRO VERDE + SUCO </a:t>
                      </a:r>
                      <a:r>
                        <a:rPr lang="pt-BR" sz="900" baseline="0" dirty="0" smtClean="0"/>
                        <a:t> NATURAL LARANJA C/ CENORA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</a:t>
                      </a:r>
                      <a:r>
                        <a:rPr lang="pt-BR" sz="900" baseline="0" dirty="0" smtClean="0"/>
                        <a:t> SIMPLES  C/ UVA PASSA BRANCA S/ AÇÚCAR + LEITE INTEGRAL COM CACAU</a:t>
                      </a:r>
                      <a:endParaRPr lang="pt-BR" sz="9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</a:t>
                      </a:r>
                      <a:endParaRPr lang="pt-BR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baseline="0" dirty="0" smtClean="0">
                          <a:latin typeface="+mn-lt"/>
                        </a:rPr>
                        <a:t>FERIADO</a:t>
                      </a:r>
                    </a:p>
                  </a:txBody>
                  <a:tcPr marL="99059" marR="99059" marT="45719" marB="45719"/>
                </a:tc>
              </a:tr>
              <a:tr h="89724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/>
                        <a:t>SOPA DE MACARRÃO  C/  FEIJÃO, CARNE</a:t>
                      </a:r>
                      <a:r>
                        <a:rPr lang="pt-BR" sz="900" kern="1200" baseline="0" dirty="0" smtClean="0"/>
                        <a:t> DE FRANGO E   LEGUMES (BATATA</a:t>
                      </a:r>
                      <a:r>
                        <a:rPr lang="pt-BR" sz="900" kern="1200" baseline="0" dirty="0" smtClean="0"/>
                        <a:t>, CENOURA</a:t>
                      </a:r>
                      <a:r>
                        <a:rPr lang="pt-BR" sz="900" kern="1200" baseline="0" dirty="0" smtClean="0"/>
                        <a:t>, CHUCHU E ABOBRINHA)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/>
                        <a:t>SOPA DE</a:t>
                      </a:r>
                      <a:r>
                        <a:rPr lang="pt-BR" sz="900" kern="1200" baseline="0" dirty="0" smtClean="0"/>
                        <a:t> LEGUMES </a:t>
                      </a:r>
                      <a:r>
                        <a:rPr lang="pt-BR" sz="900" kern="1200" dirty="0" smtClean="0"/>
                        <a:t> C/ CARNE</a:t>
                      </a:r>
                      <a:r>
                        <a:rPr lang="pt-BR" sz="900" kern="1200" baseline="0" dirty="0" smtClean="0"/>
                        <a:t> </a:t>
                      </a:r>
                      <a:r>
                        <a:rPr lang="pt-BR" sz="900" kern="1200" dirty="0" smtClean="0"/>
                        <a:t>BOVINA PICADINHA,</a:t>
                      </a:r>
                      <a:r>
                        <a:rPr lang="pt-BR" sz="900" kern="1200" baseline="0" dirty="0" smtClean="0"/>
                        <a:t> CENOURA, ESPINAFRE, ABOBRINHA, BETERRABA E REPOLHO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CARNE BOVINA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baseline="0" dirty="0" smtClean="0">
                          <a:latin typeface="+mn-lt"/>
                        </a:rPr>
                        <a:t>FERIADO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236775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 NOVEMBRO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2845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348</Words>
  <Application>Microsoft Office PowerPoint</Application>
  <PresentationFormat>Papel A4 (210 x 297 mm)</PresentationFormat>
  <Paragraphs>90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259</cp:revision>
  <cp:lastPrinted>2024-01-25T12:36:41Z</cp:lastPrinted>
  <dcterms:created xsi:type="dcterms:W3CDTF">2021-09-24T14:09:26Z</dcterms:created>
  <dcterms:modified xsi:type="dcterms:W3CDTF">2024-11-06T18:41:27Z</dcterms:modified>
</cp:coreProperties>
</file>